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10/13/2009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10/13/2009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457200"/>
            <a:ext cx="7696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Use compasses, protractor and ruler to:</a:t>
            </a:r>
            <a:endParaRPr lang="en-GB" dirty="0" smtClean="0"/>
          </a:p>
          <a:p>
            <a:r>
              <a:rPr lang="en-GB" dirty="0" smtClean="0"/>
              <a:t>1) Construct triangle of sides </a:t>
            </a:r>
            <a:r>
              <a:rPr lang="en-GB" dirty="0" smtClean="0"/>
              <a:t>4cm</a:t>
            </a:r>
            <a:r>
              <a:rPr lang="en-GB" dirty="0" smtClean="0"/>
              <a:t>, 7cm and angle 120</a:t>
            </a:r>
            <a:r>
              <a:rPr lang="en-GB" baseline="30000" dirty="0" smtClean="0"/>
              <a:t>O</a:t>
            </a:r>
            <a:endParaRPr lang="en-GB" dirty="0" smtClean="0"/>
          </a:p>
          <a:p>
            <a:r>
              <a:rPr lang="en-GB" dirty="0" smtClean="0"/>
              <a:t>  </a:t>
            </a:r>
          </a:p>
          <a:p>
            <a:r>
              <a:rPr lang="en-GB" dirty="0" smtClean="0"/>
              <a:t>2) Construct triangle of sides 5cm, 4cm and angle 80</a:t>
            </a:r>
            <a:r>
              <a:rPr lang="en-GB" baseline="30000" dirty="0" smtClean="0"/>
              <a:t>O</a:t>
            </a:r>
            <a:endParaRPr lang="en-GB" dirty="0" smtClean="0"/>
          </a:p>
          <a:p>
            <a:r>
              <a:rPr lang="en-GB" dirty="0" smtClean="0"/>
              <a:t> </a:t>
            </a:r>
          </a:p>
          <a:p>
            <a:r>
              <a:rPr lang="en-GB" dirty="0" smtClean="0"/>
              <a:t> </a:t>
            </a:r>
            <a:r>
              <a:rPr lang="en-GB" dirty="0" smtClean="0"/>
              <a:t>3</a:t>
            </a:r>
            <a:r>
              <a:rPr lang="en-GB" dirty="0" smtClean="0"/>
              <a:t>) Construct triangle of sides </a:t>
            </a:r>
            <a:r>
              <a:rPr lang="en-GB" dirty="0" smtClean="0"/>
              <a:t>4.5cm</a:t>
            </a:r>
            <a:r>
              <a:rPr lang="en-GB" dirty="0" smtClean="0"/>
              <a:t>, </a:t>
            </a:r>
            <a:r>
              <a:rPr lang="en-GB" dirty="0" smtClean="0"/>
              <a:t>4.5cm </a:t>
            </a:r>
            <a:r>
              <a:rPr lang="en-GB" dirty="0" smtClean="0"/>
              <a:t>and angle 70</a:t>
            </a:r>
            <a:r>
              <a:rPr lang="en-GB" baseline="30000" dirty="0" smtClean="0"/>
              <a:t>O</a:t>
            </a:r>
            <a:endParaRPr lang="en-GB" dirty="0" smtClean="0"/>
          </a:p>
          <a:p>
            <a:r>
              <a:rPr lang="en-GB" dirty="0" smtClean="0"/>
              <a:t> </a:t>
            </a:r>
          </a:p>
          <a:p>
            <a:r>
              <a:rPr lang="en-GB" dirty="0" smtClean="0"/>
              <a:t> </a:t>
            </a:r>
            <a:r>
              <a:rPr lang="en-GB" dirty="0" smtClean="0"/>
              <a:t>4</a:t>
            </a:r>
            <a:r>
              <a:rPr lang="en-GB" dirty="0" smtClean="0"/>
              <a:t>) Construct triangle of side </a:t>
            </a:r>
            <a:r>
              <a:rPr lang="en-GB" dirty="0" smtClean="0"/>
              <a:t>5.5cm</a:t>
            </a:r>
            <a:r>
              <a:rPr lang="en-GB" dirty="0" smtClean="0"/>
              <a:t>, angles 60</a:t>
            </a:r>
            <a:r>
              <a:rPr lang="en-GB" baseline="30000" dirty="0" smtClean="0"/>
              <a:t>O</a:t>
            </a:r>
            <a:r>
              <a:rPr lang="en-GB" dirty="0" smtClean="0"/>
              <a:t> and 40</a:t>
            </a:r>
            <a:r>
              <a:rPr lang="en-GB" baseline="30000" dirty="0" smtClean="0"/>
              <a:t>O</a:t>
            </a:r>
            <a:endParaRPr lang="en-GB" dirty="0" smtClean="0"/>
          </a:p>
          <a:p>
            <a:r>
              <a:rPr lang="en-GB" dirty="0" smtClean="0"/>
              <a:t>  </a:t>
            </a:r>
          </a:p>
          <a:p>
            <a:r>
              <a:rPr lang="en-GB" dirty="0" smtClean="0"/>
              <a:t>5) Construct triangle of side 4</a:t>
            </a:r>
            <a:r>
              <a:rPr lang="en-GB" dirty="0" smtClean="0"/>
              <a:t>cm</a:t>
            </a:r>
            <a:r>
              <a:rPr lang="en-GB" dirty="0" smtClean="0"/>
              <a:t>, angles 100</a:t>
            </a:r>
            <a:r>
              <a:rPr lang="en-GB" baseline="30000" dirty="0" smtClean="0"/>
              <a:t>O</a:t>
            </a:r>
            <a:r>
              <a:rPr lang="en-GB" dirty="0" smtClean="0"/>
              <a:t> and 35</a:t>
            </a:r>
            <a:r>
              <a:rPr lang="en-GB" baseline="30000" dirty="0" smtClean="0"/>
              <a:t>O</a:t>
            </a:r>
            <a:endParaRPr lang="en-GB" dirty="0" smtClean="0"/>
          </a:p>
          <a:p>
            <a:r>
              <a:rPr lang="en-GB" dirty="0" smtClean="0"/>
              <a:t> </a:t>
            </a:r>
          </a:p>
          <a:p>
            <a:r>
              <a:rPr lang="en-GB" dirty="0" smtClean="0"/>
              <a:t> </a:t>
            </a:r>
            <a:r>
              <a:rPr lang="en-GB" dirty="0" smtClean="0"/>
              <a:t>6</a:t>
            </a:r>
            <a:r>
              <a:rPr lang="en-GB" dirty="0" smtClean="0"/>
              <a:t>) Construct triangle of side </a:t>
            </a:r>
            <a:r>
              <a:rPr lang="en-GB" dirty="0" smtClean="0"/>
              <a:t>5cm</a:t>
            </a:r>
            <a:r>
              <a:rPr lang="en-GB" dirty="0" smtClean="0"/>
              <a:t>, angles 70</a:t>
            </a:r>
            <a:r>
              <a:rPr lang="en-GB" baseline="30000" dirty="0" smtClean="0"/>
              <a:t>O</a:t>
            </a:r>
            <a:r>
              <a:rPr lang="en-GB" dirty="0" smtClean="0"/>
              <a:t> and 80</a:t>
            </a:r>
            <a:r>
              <a:rPr lang="en-GB" baseline="30000" dirty="0" smtClean="0"/>
              <a:t>O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7) Construct triangle with sides 3cm, 4cm and 5cm</a:t>
            </a:r>
          </a:p>
          <a:p>
            <a:endParaRPr lang="en-GB" dirty="0" smtClean="0"/>
          </a:p>
          <a:p>
            <a:r>
              <a:rPr lang="en-GB" dirty="0" smtClean="0"/>
              <a:t>8) Construct triangle with sides 4cm, 4cm and 5cm</a:t>
            </a:r>
            <a:r>
              <a:rPr lang="en-GB" dirty="0" smtClean="0"/>
              <a:t> </a:t>
            </a:r>
          </a:p>
          <a:p>
            <a:r>
              <a:rPr lang="en-GB" dirty="0" smtClean="0"/>
              <a:t>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</TotalTime>
  <Words>20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Concourse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simesr</cp:lastModifiedBy>
  <cp:revision>1</cp:revision>
  <dcterms:created xsi:type="dcterms:W3CDTF">2006-08-16T00:00:00Z</dcterms:created>
  <dcterms:modified xsi:type="dcterms:W3CDTF">2009-10-13T07:27:31Z</dcterms:modified>
</cp:coreProperties>
</file>